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介绍了一种新式警察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节能警察。他们在执勤时检查公共场所的电能浪费的情况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其中一项就是空调温度要控制在不低于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这样做是为了防止全球变暖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保护环境。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260671"/>
            <a:ext cx="11485848" cy="1448249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18931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may have known several kinds of police, traffic police, and street police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have you ever heard of energy-saving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policemen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group of 22 of these new policemen went to work last week in Beijing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go around the city to see the use of energy in hotels, office buildings, shopping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other public places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their aims is to make sure that these places have set their air conditioning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cooler than 26℃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everyone sets their air conditioning at 26℃, Beijing will save 400 million kilowatt-hours of electricity in one summer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one-third of all the usage of the city in the season,” said a TV advertisement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Chinese cities, like Wuhan in Hubei Province and Yangzhou in Jiangsu Province, are going to follow Beijing’s steps in setting up a similar police team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1986 to 2005, China met 20 warm winters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means that Chinese cities have to spend billions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solving the environmental problems every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introduce a green life to the public, Beijing also held a show on energy-saving technology and productions last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attracted lots of attention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want to tell people that there are certain ways to protect the environment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of us can find right ways to do it in our daily lives,” said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Qianguang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 environmental engineer in Beijing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job of the energy-saving policemen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set the air conditioning cooler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check the use of energy in public places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stop people using air conditioning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sure that more energy will be produced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349" y="82943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go around the city to see the use of energy in hotels, office buildings, shopping centres and other public places.”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他们在城市四处走动是为了检查酒店、办公楼、购物中心及其他公共场所的能源使用情况。故选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kilowatt-hours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electricity 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summer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55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1,200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800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55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400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133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7937" y="901298"/>
            <a:ext cx="2571478" cy="40429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5848" y="829436"/>
            <a:ext cx="467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A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924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everyone sets their air conditioning at 26℃, Beijing will save 400 million kilowatt-hours of electricity in one summer. That’s one-third of all the usage of the city in the season”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北京在整个夏天用电是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亿千瓦的三倍。故选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559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years’ winters were all warm in China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55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1984-1988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1999-2003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55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2002-2006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2005-2009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8184" y="8468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“From 1986 to 2005, China met 20 warm winters.”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中国遇到了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个暖冬。选项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B“1999—2003”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在这一范围内。故选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Qianguang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few ways to protect the environment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difficult to find good ways to save energy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easy for one to do something good for the environment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easy for one to do something good for the environment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3" y="8468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want to tell people that there are certain ways to protect the environment. Each of us can find right ways to do it in our daily lives”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此处是指要想保护环境很简单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从身边的小事做起即可。故选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374021"/>
              </p:ext>
            </p:extLst>
          </p:nvPr>
        </p:nvGraphicFramePr>
        <p:xfrm>
          <a:off x="505098" y="1399831"/>
          <a:ext cx="11180218" cy="3222435"/>
        </p:xfrm>
        <a:graphic>
          <a:graphicData uri="http://schemas.openxmlformats.org/drawingml/2006/table">
            <a:tbl>
              <a:tblPr firstRow="1" firstCol="1" bandRow="1"/>
              <a:tblGrid>
                <a:gridCol w="11180218">
                  <a:extLst>
                    <a:ext uri="{9D8B030D-6E8A-4147-A177-3AD203B41FA5}">
                      <a16:colId xmlns:a16="http://schemas.microsoft.com/office/drawing/2014/main" val="3356285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五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步法解推理判断题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定位关键信息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根据题干关键词定位原文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关注细节和隐含逻辑。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联系上下文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结合前后文推断作者意图或言外之意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避免主观臆断。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排除干扰项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排除与原文矛盾或无关的选项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优先选择有依据的推论。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注意语气词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likely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等不确定性的词汇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往往对应推断结论。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把握文章主旨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推断需符合文章主题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避免过度延伸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8120" marR="19812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3134309"/>
                  </a:ext>
                </a:extLst>
              </a:tr>
            </a:tbl>
          </a:graphicData>
        </a:graphic>
      </p:graphicFrame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/>
          <a:srcRect r="4353"/>
          <a:stretch/>
        </p:blipFill>
        <p:spPr>
          <a:xfrm>
            <a:off x="634552" y="1124744"/>
            <a:ext cx="1759521" cy="55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84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427</Words>
  <Application>Microsoft Office PowerPoint</Application>
  <PresentationFormat>自定义</PresentationFormat>
  <Paragraphs>36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2025-09-17T03:35:04Z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